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b878c7b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6b878c7b1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b878c7b1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6b878c7b18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6b878c7b1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6b878c7b18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b878c7b18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6b878c7b18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5" name="Google Shape;65;p13"/>
          <p:cNvSpPr txBox="1"/>
          <p:nvPr/>
        </p:nvSpPr>
        <p:spPr>
          <a:xfrm>
            <a:off x="2527276" y="3075442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10: A New Global World</a:t>
            </a:r>
            <a:endParaRPr sz="300"/>
          </a:p>
        </p:txBody>
      </p:sp>
      <p:sp>
        <p:nvSpPr>
          <p:cNvPr id="66" name="Google Shape;66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7" name="Google Shape;67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8" name="Google Shape;68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0" name="Google Shape;70;p13"/>
          <p:cNvSpPr txBox="1"/>
          <p:nvPr/>
        </p:nvSpPr>
        <p:spPr>
          <a:xfrm>
            <a:off x="2411125" y="1592800"/>
            <a:ext cx="66198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LIVING UNDER APARTHEID</a:t>
            </a:r>
            <a:endParaRPr sz="5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apartheid system of segregation affect how South Africans lived, worked, and moved through society?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00" y="1822500"/>
            <a:ext cx="4301424" cy="241955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4811387" y="2109975"/>
            <a:ext cx="400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43063" y="1843275"/>
            <a:ext cx="6993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 by answering </a:t>
            </a:r>
            <a:r>
              <a:rPr b="1" lang="en" sz="20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the writing options on your sticky note.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5" name="Google Shape;125;p16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7" name="Google Shape;12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270062" y="1458325"/>
            <a:ext cx="8343300" cy="28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does this source reveal about how 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apartheid</a:t>
            </a: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was enforced in daily life?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source compare to other forms of racial discrimination or inequality around the world?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sources challenge the idea that apartheid was only about separation?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source compare to another source you’ve studied?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perspectives or voices might be missing from this source?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9" name="Google Shape;139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3" name="Google Shape;143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5" name="Google Shape;145;p17"/>
          <p:cNvSpPr txBox="1"/>
          <p:nvPr/>
        </p:nvSpPr>
        <p:spPr>
          <a:xfrm>
            <a:off x="1221903" y="15500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POST-IT PROMPTS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707011" y="-4374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